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1"/>
  </p:sldMasterIdLst>
  <p:sldIdLst>
    <p:sldId id="256" r:id="rId2"/>
    <p:sldId id="257" r:id="rId3"/>
    <p:sldId id="258" r:id="rId4"/>
    <p:sldId id="263" r:id="rId5"/>
    <p:sldId id="270" r:id="rId6"/>
    <p:sldId id="264" r:id="rId7"/>
    <p:sldId id="266" r:id="rId8"/>
    <p:sldId id="268" r:id="rId9"/>
    <p:sldId id="269" r:id="rId10"/>
    <p:sldId id="282" r:id="rId11"/>
    <p:sldId id="275" r:id="rId12"/>
    <p:sldId id="271" r:id="rId13"/>
    <p:sldId id="272" r:id="rId14"/>
    <p:sldId id="273" r:id="rId15"/>
    <p:sldId id="274" r:id="rId16"/>
    <p:sldId id="276" r:id="rId17"/>
    <p:sldId id="283" r:id="rId18"/>
    <p:sldId id="279" r:id="rId19"/>
    <p:sldId id="278" r:id="rId20"/>
    <p:sldId id="284" r:id="rId21"/>
    <p:sldId id="277" r:id="rId22"/>
    <p:sldId id="280" r:id="rId23"/>
    <p:sldId id="281" r:id="rId24"/>
    <p:sldId id="267" r:id="rId25"/>
    <p:sldId id="26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86" autoAdjust="0"/>
    <p:restoredTop sz="90000"/>
  </p:normalViewPr>
  <p:slideViewPr>
    <p:cSldViewPr snapToObjects="1">
      <p:cViewPr varScale="1">
        <p:scale>
          <a:sx n="60" d="100"/>
          <a:sy n="60" d="100"/>
        </p:scale>
        <p:origin x="916" y="36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11393715" y="5873327"/>
            <a:ext cx="798285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Freeform 15"/>
          <p:cNvSpPr/>
          <p:nvPr/>
        </p:nvSpPr>
        <p:spPr bwMode="gray">
          <a:xfrm>
            <a:off x="10406744" y="2677887"/>
            <a:ext cx="1790009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Freeform 14"/>
          <p:cNvSpPr/>
          <p:nvPr/>
        </p:nvSpPr>
        <p:spPr bwMode="gray">
          <a:xfrm>
            <a:off x="-14515" y="2917372"/>
            <a:ext cx="11509829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865632" y="6419088"/>
            <a:ext cx="10460736" cy="365760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11558016" y="6419088"/>
            <a:ext cx="633984" cy="365760"/>
          </a:xfrm>
        </p:spPr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9" name="Freeform 8"/>
          <p:cNvSpPr/>
          <p:nvPr/>
        </p:nvSpPr>
        <p:spPr bwMode="gray">
          <a:xfrm>
            <a:off x="2363433" y="1"/>
            <a:ext cx="1747915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Freeform 7"/>
          <p:cNvSpPr/>
          <p:nvPr/>
        </p:nvSpPr>
        <p:spPr bwMode="gray">
          <a:xfrm>
            <a:off x="-7890" y="1"/>
            <a:ext cx="2693033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/>
          <p:nvPr/>
        </p:nvSpPr>
        <p:spPr bwMode="gray">
          <a:xfrm>
            <a:off x="-4175" y="895611"/>
            <a:ext cx="2875420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48768" y="36576"/>
            <a:ext cx="2474976" cy="365760"/>
          </a:xfrm>
        </p:spPr>
        <p:txBody>
          <a:bodyPr/>
          <a:lstStyle/>
          <a:p>
            <a:pPr>
              <a:defRPr lang="ko-KR" altLang="en-US"/>
            </a:pPr>
            <a:fld id="{FC77B641-0ACA-4CD1-A169-F03B0FAE9E38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18" name="Oval 17"/>
          <p:cNvSpPr/>
          <p:nvPr/>
        </p:nvSpPr>
        <p:spPr bwMode="gray">
          <a:xfrm>
            <a:off x="101193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Oval 18"/>
          <p:cNvSpPr/>
          <p:nvPr/>
        </p:nvSpPr>
        <p:spPr bwMode="gray">
          <a:xfrm>
            <a:off x="107289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Oval 19"/>
          <p:cNvSpPr/>
          <p:nvPr/>
        </p:nvSpPr>
        <p:spPr bwMode="gray">
          <a:xfrm>
            <a:off x="113385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02208" y="1755648"/>
            <a:ext cx="103632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02208" y="2834640"/>
            <a:ext cx="8583168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94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128016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527048"/>
            <a:ext cx="10972800" cy="4599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45D2DC5-D981-478C-96F2-D19A5FDA4D1C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9577199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9025831" y="6204296"/>
            <a:ext cx="1137093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9882508" y="5623560"/>
            <a:ext cx="231648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274639"/>
            <a:ext cx="224332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609600" y="274639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609600" y="6583680"/>
            <a:ext cx="2844800" cy="228600"/>
          </a:xfrm>
        </p:spPr>
        <p:txBody>
          <a:bodyPr/>
          <a:lstStyle/>
          <a:p>
            <a:pPr>
              <a:defRPr lang="ko-KR" altLang="en-US"/>
            </a:pPr>
            <a:fld id="{145D2DC5-D981-478C-96F2-D19A5FDA4D1C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3560064" y="6583680"/>
            <a:ext cx="5486400" cy="228600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9351264" y="6583680"/>
            <a:ext cx="609600" cy="228600"/>
          </a:xfrm>
        </p:spPr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8458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66905ED7-7392-4C17-B7BA-290FCD24D175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980742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3438145"/>
            <a:ext cx="10314432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706624" y="1929384"/>
            <a:ext cx="8558784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6DC6F400-4D2A-43A0-B9E9-D827A02281C0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10119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6215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22311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24374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45D2DC5-D981-478C-96F2-D19A5FDA4D1C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6691626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97408" y="1426464"/>
            <a:ext cx="5388864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408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32576" y="1426464"/>
            <a:ext cx="5388864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2576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45D2DC5-D981-478C-96F2-D19A5FDA4D1C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10" name="Oval 9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Oval 13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Oval 14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73152"/>
            <a:ext cx="93390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331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109728"/>
            <a:ext cx="9339072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4B607916-B9B2-42C7-9AAF-D419E5B18882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6" name="Oval 5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561562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384220FF-38D3-4317-BDD8-8F3AC7CD26BF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035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767071" y="411480"/>
            <a:ext cx="6864096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64208"/>
            <a:ext cx="6815667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3440" y="1664208"/>
            <a:ext cx="3767328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6343" y="6583680"/>
            <a:ext cx="2844800" cy="228600"/>
          </a:xfrm>
        </p:spPr>
        <p:txBody>
          <a:bodyPr/>
          <a:lstStyle/>
          <a:p>
            <a:pPr>
              <a:defRPr lang="ko-KR" altLang="en-US"/>
            </a:pPr>
            <a:fld id="{145D2DC5-D981-478C-96F2-D19A5FDA4D1C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59200" y="6583680"/>
            <a:ext cx="6705600" cy="228600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11" name="Oval 10"/>
          <p:cNvSpPr/>
          <p:nvPr/>
        </p:nvSpPr>
        <p:spPr bwMode="gray">
          <a:xfrm>
            <a:off x="30114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36210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42306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81027945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146048" y="502920"/>
            <a:ext cx="10204704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6048" y="1170432"/>
            <a:ext cx="10192512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146048" y="5385816"/>
            <a:ext cx="10204704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45D2DC5-D981-478C-96F2-D19A5FDA4D1C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621792" y="658368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621792" y="5440680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24602312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822764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Freeform 16"/>
          <p:cNvSpPr/>
          <p:nvPr/>
        </p:nvSpPr>
        <p:spPr bwMode="gray">
          <a:xfrm>
            <a:off x="749" y="6469524"/>
            <a:ext cx="1451972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Freeform 17"/>
          <p:cNvSpPr/>
          <p:nvPr/>
        </p:nvSpPr>
        <p:spPr bwMode="gray">
          <a:xfrm>
            <a:off x="668880" y="6389202"/>
            <a:ext cx="6048469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Freeform 18"/>
          <p:cNvSpPr/>
          <p:nvPr/>
        </p:nvSpPr>
        <p:spPr bwMode="gray">
          <a:xfrm>
            <a:off x="1411361" y="6550388"/>
            <a:ext cx="9519352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Freeform 19"/>
          <p:cNvSpPr/>
          <p:nvPr/>
        </p:nvSpPr>
        <p:spPr bwMode="gray">
          <a:xfrm>
            <a:off x="6673851" y="6324681"/>
            <a:ext cx="1569095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Freeform 20"/>
          <p:cNvSpPr/>
          <p:nvPr/>
        </p:nvSpPr>
        <p:spPr bwMode="gray">
          <a:xfrm>
            <a:off x="8224171" y="6353256"/>
            <a:ext cx="3290141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Freeform 21"/>
          <p:cNvSpPr/>
          <p:nvPr/>
        </p:nvSpPr>
        <p:spPr bwMode="gray">
          <a:xfrm>
            <a:off x="11223081" y="6360400"/>
            <a:ext cx="79112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Freeform 22"/>
          <p:cNvSpPr/>
          <p:nvPr/>
        </p:nvSpPr>
        <p:spPr bwMode="gray">
          <a:xfrm>
            <a:off x="10883358" y="6362781"/>
            <a:ext cx="1307596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97536" y="6583680"/>
            <a:ext cx="284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>
              <a:defRPr lang="ko-KR" altLang="en-US"/>
            </a:pPr>
            <a:fld id="{145D2DC5-D981-478C-96F2-D19A5FDA4D1C}" type="datetime1">
              <a:rPr lang="ko-KR" altLang="en-US" smtClean="0"/>
              <a:pPr>
                <a:defRPr lang="ko-KR" altLang="en-US"/>
              </a:pPr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560064" y="6583680"/>
            <a:ext cx="6705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1070336" y="6583680"/>
            <a:ext cx="609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412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1" y="1556766"/>
            <a:ext cx="10363198" cy="2304294"/>
          </a:xfrm>
        </p:spPr>
        <p:txBody>
          <a:bodyPr/>
          <a:lstStyle/>
          <a:p>
            <a:pPr>
              <a:defRPr/>
            </a:pPr>
            <a:r>
              <a:rPr lang="en-US" altLang="ko-KR" dirty="0">
                <a:latin typeface="맑은 고딕"/>
                <a:ea typeface="맑은 고딕"/>
              </a:rPr>
              <a:t>HTML5 </a:t>
            </a:r>
            <a:r>
              <a:rPr lang="ko-KR" altLang="en-US" dirty="0">
                <a:latin typeface="맑은 고딕"/>
                <a:ea typeface="맑은 고딕"/>
              </a:rPr>
              <a:t>사이트 구축 발표</a:t>
            </a:r>
            <a:br>
              <a:rPr lang="en-US" altLang="ko-KR" dirty="0">
                <a:latin typeface="맑은 고딕"/>
                <a:ea typeface="맑은 고딕"/>
              </a:rPr>
            </a:br>
            <a:r>
              <a:rPr lang="en-US" altLang="ko-KR" sz="3200" dirty="0">
                <a:latin typeface="맑은 고딕"/>
                <a:ea typeface="맑은 고딕"/>
              </a:rPr>
              <a:t>-</a:t>
            </a:r>
            <a:r>
              <a:rPr lang="en-US" altLang="ko-KR" sz="3200" dirty="0" err="1">
                <a:solidFill>
                  <a:srgbClr val="0070C0"/>
                </a:solidFill>
                <a:latin typeface="맑은 고딕"/>
                <a:ea typeface="맑은 고딕"/>
              </a:rPr>
              <a:t>JNUwiki</a:t>
            </a:r>
            <a:r>
              <a:rPr lang="en-US" altLang="ko-KR" sz="3200" dirty="0">
                <a:solidFill>
                  <a:srgbClr val="0070C0"/>
                </a:solidFill>
                <a:latin typeface="맑은 고딕"/>
                <a:ea typeface="맑은 고딕"/>
              </a:rPr>
              <a:t>-</a:t>
            </a:r>
            <a:endParaRPr lang="ko-KR" altLang="en-US" sz="3200" dirty="0">
              <a:solidFill>
                <a:srgbClr val="0070C0"/>
              </a:solidFill>
              <a:latin typeface="맑은 고딕"/>
              <a:ea typeface="맑은 고딕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573018"/>
            <a:ext cx="8534399" cy="1752600"/>
          </a:xfrm>
        </p:spPr>
        <p:txBody>
          <a:bodyPr/>
          <a:lstStyle/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>
                <a:latin typeface="맑은 고딕"/>
                <a:ea typeface="맑은 고딕"/>
              </a:rPr>
              <a:t>조원</a:t>
            </a:r>
            <a:r>
              <a:rPr lang="en-US" altLang="ko-KR" dirty="0">
                <a:latin typeface="맑은 고딕"/>
                <a:ea typeface="맑은 고딕"/>
              </a:rPr>
              <a:t>:</a:t>
            </a:r>
            <a:r>
              <a:rPr lang="ko-KR" altLang="en-US" dirty="0">
                <a:latin typeface="맑은 고딕"/>
                <a:ea typeface="맑은 고딕"/>
              </a:rPr>
              <a:t> 좌욱재</a:t>
            </a:r>
            <a:r>
              <a:rPr lang="en-US" altLang="ko-KR" dirty="0">
                <a:latin typeface="맑은 고딕"/>
                <a:ea typeface="맑은 고딕"/>
              </a:rPr>
              <a:t>,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김완서</a:t>
            </a:r>
            <a:endParaRPr lang="ko-KR" altLang="en-US" dirty="0">
              <a:latin typeface="맑은 고딕"/>
              <a:ea typeface="맑은 고딕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6EFB44-51C4-4601-9947-4A533C7E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4394460" cy="1143000"/>
          </a:xfrm>
        </p:spPr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벤치마킹</a:t>
            </a:r>
            <a:r>
              <a:rPr lang="en-US" altLang="ko-KR" dirty="0">
                <a:solidFill>
                  <a:srgbClr val="0070C0"/>
                </a:solidFill>
              </a:rPr>
              <a:t>(3)-Bing</a:t>
            </a:r>
            <a:endParaRPr lang="ko-KR" altLang="en-US" dirty="0">
              <a:solidFill>
                <a:srgbClr val="0070C0"/>
              </a:solidFill>
            </a:endParaRP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D98915BC-DF12-4BE5-B45B-0853AFCA3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519" y="1412720"/>
            <a:ext cx="8077818" cy="4598988"/>
          </a:xfrm>
        </p:spPr>
      </p:pic>
    </p:spTree>
    <p:extLst>
      <p:ext uri="{BB962C8B-B14F-4D97-AF65-F5344CB8AC3E}">
        <p14:creationId xmlns:p14="http://schemas.microsoft.com/office/powerpoint/2010/main" val="4098078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7C3514-436C-465B-BE1E-330E01892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사이트 </a:t>
            </a:r>
            <a:r>
              <a:rPr lang="ko-KR" altLang="en-US" dirty="0" err="1">
                <a:solidFill>
                  <a:srgbClr val="0070C0"/>
                </a:solidFill>
              </a:rPr>
              <a:t>구상안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3513B8-DB6A-4EC2-96CB-21064813C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Simple is Best.</a:t>
            </a:r>
          </a:p>
          <a:p>
            <a:r>
              <a:rPr lang="ko-KR" altLang="en-US" dirty="0"/>
              <a:t>위키피디아의 간결한 디자인과 나무위키의 영상 삽입</a:t>
            </a:r>
            <a:endParaRPr lang="en-US" altLang="ko-KR" dirty="0"/>
          </a:p>
          <a:p>
            <a:r>
              <a:rPr lang="ko-KR" altLang="en-US" dirty="0"/>
              <a:t>빙의 홈페이지 디자인</a:t>
            </a:r>
            <a:endParaRPr lang="en-US" altLang="ko-KR" dirty="0"/>
          </a:p>
          <a:p>
            <a:r>
              <a:rPr lang="ko-KR" altLang="en-US" dirty="0"/>
              <a:t>전체적으로 깔끔한 분위기 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1684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B86A0D-5C06-4D69-B4E8-847C43B54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5186570" cy="1143000"/>
          </a:xfrm>
        </p:spPr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레이아웃</a:t>
            </a:r>
            <a:r>
              <a:rPr lang="en-US" altLang="ko-KR" dirty="0">
                <a:solidFill>
                  <a:srgbClr val="0070C0"/>
                </a:solidFill>
              </a:rPr>
              <a:t>-</a:t>
            </a:r>
            <a:r>
              <a:rPr lang="ko-KR" altLang="en-US" dirty="0">
                <a:solidFill>
                  <a:srgbClr val="0070C0"/>
                </a:solidFill>
              </a:rPr>
              <a:t>홈페이지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6FDB038-CFC1-4334-B81C-449EAA6323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3390" y="1340710"/>
            <a:ext cx="8175978" cy="459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418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FABB7B-2893-4516-A2E4-EEF55E1D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4898530" cy="1143000"/>
          </a:xfrm>
        </p:spPr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레이아웃</a:t>
            </a:r>
            <a:r>
              <a:rPr lang="en-US" altLang="ko-KR" dirty="0">
                <a:solidFill>
                  <a:srgbClr val="0070C0"/>
                </a:solidFill>
              </a:rPr>
              <a:t>-</a:t>
            </a:r>
            <a:r>
              <a:rPr lang="ko-KR" altLang="en-US" dirty="0">
                <a:solidFill>
                  <a:srgbClr val="0070C0"/>
                </a:solidFill>
              </a:rPr>
              <a:t>홈페이지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6D8A45C-12D5-426A-8FF6-DDD6C34B22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4088" y="1412720"/>
            <a:ext cx="9135586" cy="459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719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C41523-512C-4A75-8647-83EAFFA5E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4610490" cy="1143000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rgbClr val="0070C0"/>
                </a:solidFill>
              </a:rPr>
              <a:t>레이아웃</a:t>
            </a:r>
            <a:r>
              <a:rPr lang="en-US" altLang="ko-KR" dirty="0">
                <a:solidFill>
                  <a:srgbClr val="0070C0"/>
                </a:solidFill>
              </a:rPr>
              <a:t>-</a:t>
            </a:r>
            <a:r>
              <a:rPr lang="ko-KR" altLang="en-US" dirty="0">
                <a:solidFill>
                  <a:srgbClr val="0070C0"/>
                </a:solidFill>
              </a:rPr>
              <a:t>검색결과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D59E074-AF7D-424C-BA3A-53C4386CE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91" y="1412720"/>
            <a:ext cx="10872798" cy="4713443"/>
          </a:xfrm>
        </p:spPr>
      </p:pic>
    </p:spTree>
    <p:extLst>
      <p:ext uri="{BB962C8B-B14F-4D97-AF65-F5344CB8AC3E}">
        <p14:creationId xmlns:p14="http://schemas.microsoft.com/office/powerpoint/2010/main" val="1853471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F0B888-4E07-4CBA-9569-E721E1A52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5042550" cy="1143000"/>
          </a:xfrm>
        </p:spPr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레이아웃</a:t>
            </a:r>
            <a:r>
              <a:rPr lang="en-US" altLang="ko-KR" dirty="0">
                <a:solidFill>
                  <a:srgbClr val="0070C0"/>
                </a:solidFill>
              </a:rPr>
              <a:t>-</a:t>
            </a:r>
            <a:r>
              <a:rPr lang="ko-KR" altLang="en-US" dirty="0">
                <a:solidFill>
                  <a:srgbClr val="0070C0"/>
                </a:solidFill>
              </a:rPr>
              <a:t>검색결과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72FE264-4170-497C-A608-E8886E270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360" y="1252728"/>
            <a:ext cx="8708143" cy="4598988"/>
          </a:xfrm>
        </p:spPr>
      </p:pic>
    </p:spTree>
    <p:extLst>
      <p:ext uri="{BB962C8B-B14F-4D97-AF65-F5344CB8AC3E}">
        <p14:creationId xmlns:p14="http://schemas.microsoft.com/office/powerpoint/2010/main" val="3250067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E66A3-D46B-4983-84F2-7EAE473A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홈페이지 디자인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A9EB3B9-1ADB-4C82-9B8D-ACB3BB08E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04" y="1252728"/>
            <a:ext cx="8258592" cy="4213922"/>
          </a:xfrm>
        </p:spPr>
      </p:pic>
    </p:spTree>
    <p:extLst>
      <p:ext uri="{BB962C8B-B14F-4D97-AF65-F5344CB8AC3E}">
        <p14:creationId xmlns:p14="http://schemas.microsoft.com/office/powerpoint/2010/main" val="2973606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E66A3-D46B-4983-84F2-7EAE473A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홈페이지 디자인</a:t>
            </a:r>
            <a:r>
              <a:rPr lang="en-US" altLang="ko-KR" dirty="0">
                <a:solidFill>
                  <a:srgbClr val="0070C0"/>
                </a:solidFill>
              </a:rPr>
              <a:t>(2)</a:t>
            </a:r>
            <a:endParaRPr lang="ko-KR" altLang="en-US" dirty="0">
              <a:solidFill>
                <a:srgbClr val="0070C0"/>
              </a:solidFill>
            </a:endParaRP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0F854209-1885-4F7F-8805-2D7531140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066" y="1527175"/>
            <a:ext cx="8181868" cy="4598988"/>
          </a:xfrm>
        </p:spPr>
      </p:pic>
    </p:spTree>
    <p:extLst>
      <p:ext uri="{BB962C8B-B14F-4D97-AF65-F5344CB8AC3E}">
        <p14:creationId xmlns:p14="http://schemas.microsoft.com/office/powerpoint/2010/main" val="2476520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4A96F3-D458-4398-9A98-670815474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로그인 디자인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9E7C657-3AE2-4B4E-8395-7D0156AAA4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277" y="1252728"/>
            <a:ext cx="9087446" cy="4598988"/>
          </a:xfrm>
        </p:spPr>
      </p:pic>
    </p:spTree>
    <p:extLst>
      <p:ext uri="{BB962C8B-B14F-4D97-AF65-F5344CB8AC3E}">
        <p14:creationId xmlns:p14="http://schemas.microsoft.com/office/powerpoint/2010/main" val="750348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2EE34E-B3DF-47FE-BAB1-8E754F7D8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회원가입 디자인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E6BE49F-9F5E-4AF2-8C05-AE755B9F94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728" y="1252728"/>
            <a:ext cx="9154543" cy="4598988"/>
          </a:xfrm>
        </p:spPr>
      </p:pic>
    </p:spTree>
    <p:extLst>
      <p:ext uri="{BB962C8B-B14F-4D97-AF65-F5344CB8AC3E}">
        <p14:creationId xmlns:p14="http://schemas.microsoft.com/office/powerpoint/2010/main" val="3715783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ko-KR" altLang="en-US" dirty="0">
                <a:solidFill>
                  <a:srgbClr val="0070C0"/>
                </a:solidFill>
                <a:latin typeface="맑은 고딕"/>
                <a:ea typeface="맑은 고딕"/>
              </a:rPr>
              <a:t>벤치마킹</a:t>
            </a:r>
            <a:r>
              <a:rPr lang="en-US" altLang="ko-KR" dirty="0">
                <a:solidFill>
                  <a:srgbClr val="0070C0"/>
                </a:solidFill>
                <a:latin typeface="맑은 고딕"/>
                <a:ea typeface="맑은 고딕"/>
              </a:rPr>
              <a:t>(1)-Wikipedia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2923" y="1600200"/>
            <a:ext cx="11201205" cy="4697427"/>
          </a:xfrm>
        </p:spPr>
        <p:txBody>
          <a:bodyPr/>
          <a:lstStyle/>
          <a:p>
            <a:pPr marL="342900" indent="-342900">
              <a:defRPr/>
            </a:pPr>
            <a:r>
              <a:rPr lang="en-US" altLang="ko-KR" dirty="0">
                <a:latin typeface="맑은 고딕"/>
                <a:ea typeface="맑은 고딕"/>
              </a:rPr>
              <a:t>Wikipedia</a:t>
            </a:r>
            <a:endParaRPr lang="ko-KR" altLang="en-US" dirty="0">
              <a:latin typeface="맑은 고딕"/>
              <a:ea typeface="맑은 고딕"/>
            </a:endParaRPr>
          </a:p>
          <a:p>
            <a:pPr marL="342900" indent="-342900">
              <a:defRPr/>
            </a:pPr>
            <a:r>
              <a:rPr lang="ko-KR" altLang="en-US" dirty="0">
                <a:latin typeface="맑은 고딕"/>
                <a:ea typeface="맑은 고딕"/>
              </a:rPr>
              <a:t>인터넷 백과사전 사이트</a:t>
            </a:r>
          </a:p>
          <a:p>
            <a:pPr marL="342900" indent="-342900">
              <a:defRPr/>
            </a:pPr>
            <a:r>
              <a:rPr lang="ko-KR" altLang="en-US" dirty="0">
                <a:latin typeface="맑은 고딕"/>
                <a:ea typeface="맑은 고딕"/>
              </a:rPr>
              <a:t>누구나 자유롭게 쓸 수 있다</a:t>
            </a:r>
            <a:r>
              <a:rPr lang="en-US" altLang="ko-KR" dirty="0">
                <a:latin typeface="맑은 고딕"/>
                <a:ea typeface="맑은 고딕"/>
              </a:rPr>
              <a:t>.</a:t>
            </a:r>
          </a:p>
          <a:p>
            <a:pPr marL="342900" indent="-342900">
              <a:defRPr/>
            </a:pPr>
            <a:r>
              <a:rPr lang="ko-KR" altLang="en-US" dirty="0">
                <a:latin typeface="맑은 고딕"/>
                <a:ea typeface="맑은 고딕"/>
              </a:rPr>
              <a:t>홈페이지 디자인이 깨끗하다</a:t>
            </a:r>
            <a:r>
              <a:rPr lang="en-US" altLang="ko-KR" dirty="0">
                <a:latin typeface="맑은 고딕"/>
                <a:ea typeface="맑은 고딕"/>
              </a:rPr>
              <a:t>.</a:t>
            </a:r>
            <a:endParaRPr lang="ko-KR" altLang="en-US" dirty="0">
              <a:latin typeface="맑은 고딕"/>
              <a:ea typeface="맑은 고딕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359652" y="1600200"/>
            <a:ext cx="4632960" cy="444245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2EE34E-B3DF-47FE-BAB1-8E754F7D8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회원가입 디자인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5B1E436D-2312-4E50-A511-42BBE335A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981" y="1527175"/>
            <a:ext cx="8206037" cy="4598988"/>
          </a:xfrm>
        </p:spPr>
      </p:pic>
    </p:spTree>
    <p:extLst>
      <p:ext uri="{BB962C8B-B14F-4D97-AF65-F5344CB8AC3E}">
        <p14:creationId xmlns:p14="http://schemas.microsoft.com/office/powerpoint/2010/main" val="3080698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DFA0B8-DA47-463A-938F-FAB9664A9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도움말 디자인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BB8365A-4E99-4190-B041-7D03EDB2D8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950" y="1252728"/>
            <a:ext cx="9098100" cy="4598988"/>
          </a:xfrm>
        </p:spPr>
      </p:pic>
    </p:spTree>
    <p:extLst>
      <p:ext uri="{BB962C8B-B14F-4D97-AF65-F5344CB8AC3E}">
        <p14:creationId xmlns:p14="http://schemas.microsoft.com/office/powerpoint/2010/main" val="6407545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389C0-81CC-4D27-9053-699E76562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검색결과 디자인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E04BCAE-5416-4BBC-877A-94DDC89CB0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287" y="1252728"/>
            <a:ext cx="9107426" cy="4598988"/>
          </a:xfrm>
        </p:spPr>
      </p:pic>
    </p:spTree>
    <p:extLst>
      <p:ext uri="{BB962C8B-B14F-4D97-AF65-F5344CB8AC3E}">
        <p14:creationId xmlns:p14="http://schemas.microsoft.com/office/powerpoint/2010/main" val="852305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88FA3-3B26-4481-AC42-D1DCB8FAC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빈 검색결과 디자인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1B90213-0139-4AE5-BE1B-A89544BD2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762" y="1252728"/>
            <a:ext cx="9164476" cy="4598988"/>
          </a:xfrm>
        </p:spPr>
      </p:pic>
    </p:spTree>
    <p:extLst>
      <p:ext uri="{BB962C8B-B14F-4D97-AF65-F5344CB8AC3E}">
        <p14:creationId xmlns:p14="http://schemas.microsoft.com/office/powerpoint/2010/main" val="11514744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81DD94-46B7-4C9F-A843-BA472380F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사이트 실행과 코드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3048A4-2C74-445B-9A74-4DBD42653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                         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                                         </a:t>
            </a:r>
            <a:r>
              <a:rPr lang="en-US" altLang="ko-KR" sz="7200" dirty="0"/>
              <a:t>Q&amp;A</a:t>
            </a:r>
            <a:endParaRPr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1948724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endParaRPr lang="en-US" altLang="ko-KR" sz="5400" dirty="0"/>
          </a:p>
          <a:p>
            <a:pPr marL="0" indent="0">
              <a:buNone/>
              <a:defRPr/>
            </a:pPr>
            <a:r>
              <a:rPr lang="en-US" altLang="ko-KR" sz="5400" dirty="0"/>
              <a:t>                       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ko-KR" altLang="en-US" dirty="0">
                <a:solidFill>
                  <a:srgbClr val="0070C0"/>
                </a:solidFill>
                <a:latin typeface="맑은 고딕"/>
                <a:ea typeface="맑은 고딕"/>
              </a:rPr>
              <a:t>벤치마킹</a:t>
            </a:r>
            <a:r>
              <a:rPr lang="en-US" altLang="ko-KR" dirty="0">
                <a:solidFill>
                  <a:srgbClr val="0070C0"/>
                </a:solidFill>
                <a:latin typeface="맑은 고딕"/>
                <a:ea typeface="맑은 고딕"/>
              </a:rPr>
              <a:t>(1)-Wikipedia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1C960A2E-2763-4509-9912-F8B39D504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52922" y="1340710"/>
            <a:ext cx="5427047" cy="52038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7F27A06-50E1-4D70-B8B8-6B3EFBC92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80" y="1340710"/>
            <a:ext cx="6124416" cy="317526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ko-KR" altLang="en-US" dirty="0">
                <a:solidFill>
                  <a:srgbClr val="0070C0"/>
                </a:solidFill>
                <a:latin typeface="맑은 고딕"/>
                <a:ea typeface="맑은 고딕"/>
              </a:rPr>
              <a:t>벤치마킹</a:t>
            </a:r>
            <a:r>
              <a:rPr lang="en-US" altLang="ko-KR" dirty="0">
                <a:solidFill>
                  <a:srgbClr val="0070C0"/>
                </a:solidFill>
                <a:latin typeface="맑은 고딕"/>
                <a:ea typeface="맑은 고딕"/>
              </a:rPr>
              <a:t>(1)-Wikipedia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AF90CF6E-F83A-4FC8-BFE0-952C47BB91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7093" y="1527175"/>
            <a:ext cx="8837814" cy="459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931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885C3-0D54-4F59-B6B0-49E4C12D5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5762650" cy="1143000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0070C0"/>
                </a:solidFill>
              </a:rPr>
              <a:t>벤치마킹</a:t>
            </a:r>
            <a:r>
              <a:rPr lang="en-US" altLang="ko-KR" dirty="0">
                <a:solidFill>
                  <a:srgbClr val="0070C0"/>
                </a:solidFill>
              </a:rPr>
              <a:t>(2)-</a:t>
            </a:r>
            <a:r>
              <a:rPr lang="en-US" altLang="ko-KR" dirty="0" err="1">
                <a:solidFill>
                  <a:srgbClr val="0070C0"/>
                </a:solidFill>
              </a:rPr>
              <a:t>Namuwiki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1A0A36-A34A-4D17-97F9-B61954F30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쉬운 접근성</a:t>
            </a:r>
            <a:endParaRPr lang="en-US" altLang="ko-KR" dirty="0"/>
          </a:p>
          <a:p>
            <a:r>
              <a:rPr lang="ko-KR" altLang="en-US" dirty="0"/>
              <a:t>풍부한 정보</a:t>
            </a:r>
            <a:endParaRPr lang="en-US" altLang="ko-KR" dirty="0"/>
          </a:p>
          <a:p>
            <a:r>
              <a:rPr lang="ko-KR" altLang="en-US" dirty="0"/>
              <a:t>동영상의 접근성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09213D-A09D-4CA8-B58A-1AA13EBA1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925" y="1527048"/>
            <a:ext cx="6972344" cy="348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004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ko-KR" altLang="en-US" dirty="0">
                <a:solidFill>
                  <a:srgbClr val="0070C0"/>
                </a:solidFill>
                <a:latin typeface="맑은 고딕"/>
                <a:ea typeface="맑은 고딕"/>
              </a:rPr>
              <a:t>벤치마킹</a:t>
            </a:r>
            <a:r>
              <a:rPr lang="en-US" altLang="ko-KR" dirty="0">
                <a:solidFill>
                  <a:srgbClr val="0070C0"/>
                </a:solidFill>
                <a:latin typeface="맑은 고딕"/>
                <a:ea typeface="맑은 고딕"/>
              </a:rPr>
              <a:t>(2)-</a:t>
            </a:r>
            <a:r>
              <a:rPr lang="en-US" altLang="ko-KR" dirty="0" err="1">
                <a:solidFill>
                  <a:srgbClr val="0070C0"/>
                </a:solidFill>
                <a:latin typeface="맑은 고딕"/>
                <a:ea typeface="맑은 고딕"/>
              </a:rPr>
              <a:t>Namuwiki</a:t>
            </a:r>
            <a:endParaRPr lang="en-US" altLang="ko-KR" dirty="0">
              <a:solidFill>
                <a:srgbClr val="0070C0"/>
              </a:solidFill>
              <a:latin typeface="맑은 고딕"/>
              <a:ea typeface="맑은 고딕"/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F534B00-01B5-405B-901D-E9C503B815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93" y="1740587"/>
            <a:ext cx="8052214" cy="4172164"/>
          </a:xfrm>
        </p:spPr>
      </p:pic>
    </p:spTree>
    <p:extLst>
      <p:ext uri="{BB962C8B-B14F-4D97-AF65-F5344CB8AC3E}">
        <p14:creationId xmlns:p14="http://schemas.microsoft.com/office/powerpoint/2010/main" val="1858459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ko-KR" altLang="en-US" dirty="0">
                <a:solidFill>
                  <a:srgbClr val="0070C0"/>
                </a:solidFill>
                <a:latin typeface="맑은 고딕"/>
                <a:ea typeface="맑은 고딕"/>
              </a:rPr>
              <a:t>벤치마킹</a:t>
            </a:r>
            <a:r>
              <a:rPr lang="en-US" altLang="ko-KR" dirty="0">
                <a:solidFill>
                  <a:srgbClr val="0070C0"/>
                </a:solidFill>
                <a:latin typeface="맑은 고딕"/>
                <a:ea typeface="맑은 고딕"/>
              </a:rPr>
              <a:t>(2)-</a:t>
            </a:r>
            <a:r>
              <a:rPr lang="en-US" altLang="ko-KR" dirty="0" err="1">
                <a:solidFill>
                  <a:srgbClr val="0070C0"/>
                </a:solidFill>
                <a:latin typeface="맑은 고딕"/>
                <a:ea typeface="맑은 고딕"/>
              </a:rPr>
              <a:t>Namuwiki</a:t>
            </a:r>
            <a:endParaRPr lang="en-US" altLang="ko-KR" dirty="0">
              <a:solidFill>
                <a:srgbClr val="0070C0"/>
              </a:solidFill>
              <a:latin typeface="맑은 고딕"/>
              <a:ea typeface="맑은 고딕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446AA7-D71D-41D8-99C8-2DA0D40B0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5E8F9D-55D4-4E45-9062-0D9EBA671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22" y="1404139"/>
            <a:ext cx="10099030" cy="524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43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C7CFA-1BC2-4C9E-9524-986FD5B2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4322450" cy="1143000"/>
          </a:xfrm>
        </p:spPr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벤치마킹</a:t>
            </a:r>
            <a:r>
              <a:rPr lang="en-US" altLang="ko-KR" dirty="0">
                <a:solidFill>
                  <a:srgbClr val="0070C0"/>
                </a:solidFill>
              </a:rPr>
              <a:t>(3)-Bing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9BA8AE-77DA-4217-B48A-79B208F1A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Edge</a:t>
            </a:r>
            <a:r>
              <a:rPr lang="ko-KR" altLang="en-US" dirty="0"/>
              <a:t>의 기본 검색엔진</a:t>
            </a:r>
          </a:p>
          <a:p>
            <a:r>
              <a:rPr lang="ko-KR" altLang="en-US" dirty="0"/>
              <a:t>깔끔한 홈페이지 디자인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559EA6-1D4C-4997-A795-D30327F97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594" y="2996940"/>
            <a:ext cx="6043804" cy="244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991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6EFB44-51C4-4601-9947-4A533C7E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4394460" cy="1143000"/>
          </a:xfrm>
        </p:spPr>
        <p:txBody>
          <a:bodyPr/>
          <a:lstStyle/>
          <a:p>
            <a:r>
              <a:rPr lang="ko-KR" altLang="en-US" dirty="0">
                <a:solidFill>
                  <a:srgbClr val="0070C0"/>
                </a:solidFill>
              </a:rPr>
              <a:t>벤치마킹</a:t>
            </a:r>
            <a:r>
              <a:rPr lang="en-US" altLang="ko-KR" dirty="0">
                <a:solidFill>
                  <a:srgbClr val="0070C0"/>
                </a:solidFill>
              </a:rPr>
              <a:t>(3)-Bing</a:t>
            </a:r>
            <a:endParaRPr lang="ko-KR" altLang="en-US" dirty="0">
              <a:solidFill>
                <a:srgbClr val="0070C0"/>
              </a:solidFill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D7C73A5-38FB-4E25-BC4B-6F52743D46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536" y="1246916"/>
            <a:ext cx="8682455" cy="4598988"/>
          </a:xfrm>
        </p:spPr>
      </p:pic>
    </p:spTree>
    <p:extLst>
      <p:ext uri="{BB962C8B-B14F-4D97-AF65-F5344CB8AC3E}">
        <p14:creationId xmlns:p14="http://schemas.microsoft.com/office/powerpoint/2010/main" val="1335493669"/>
      </p:ext>
    </p:extLst>
  </p:cSld>
  <p:clrMapOvr>
    <a:masterClrMapping/>
  </p:clrMapOvr>
</p:sld>
</file>

<file path=ppt/theme/theme1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교육 테마</Template>
  <TotalTime>517</TotalTime>
  <Words>146</Words>
  <Application>Microsoft Office PowerPoint</Application>
  <PresentationFormat>와이드스크린</PresentationFormat>
  <Paragraphs>44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Arial</vt:lpstr>
      <vt:lpstr>Candara</vt:lpstr>
      <vt:lpstr>Corbel</vt:lpstr>
      <vt:lpstr>Wingdings 3</vt:lpstr>
      <vt:lpstr>New_Education02</vt:lpstr>
      <vt:lpstr>HTML5 사이트 구축 발표 -JNUwiki-</vt:lpstr>
      <vt:lpstr>벤치마킹(1)-Wikipedia</vt:lpstr>
      <vt:lpstr>벤치마킹(1)-Wikipedia</vt:lpstr>
      <vt:lpstr>벤치마킹(1)-Wikipedia</vt:lpstr>
      <vt:lpstr>벤치마킹(2)-Namuwiki</vt:lpstr>
      <vt:lpstr>벤치마킹(2)-Namuwiki</vt:lpstr>
      <vt:lpstr>벤치마킹(2)-Namuwiki</vt:lpstr>
      <vt:lpstr>벤치마킹(3)-Bing</vt:lpstr>
      <vt:lpstr>벤치마킹(3)-Bing</vt:lpstr>
      <vt:lpstr>벤치마킹(3)-Bing</vt:lpstr>
      <vt:lpstr>사이트 구상안</vt:lpstr>
      <vt:lpstr>레이아웃-홈페이지</vt:lpstr>
      <vt:lpstr>레이아웃-홈페이지</vt:lpstr>
      <vt:lpstr>레이아웃-검색결과</vt:lpstr>
      <vt:lpstr>레이아웃-검색결과</vt:lpstr>
      <vt:lpstr>홈페이지 디자인</vt:lpstr>
      <vt:lpstr>홈페이지 디자인(2)</vt:lpstr>
      <vt:lpstr>로그인 디자인</vt:lpstr>
      <vt:lpstr>회원가입 디자인</vt:lpstr>
      <vt:lpstr>회원가입 디자인</vt:lpstr>
      <vt:lpstr>도움말 디자인</vt:lpstr>
      <vt:lpstr>검색결과 디자인</vt:lpstr>
      <vt:lpstr>빈 검색결과 디자인</vt:lpstr>
      <vt:lpstr>사이트 실행과 코드 설명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웹사이트 벤치마킹&amp;OUT SITE 제안 발표</dc:title>
  <dc:creator>koke7</dc:creator>
  <cp:lastModifiedBy>좌 욱재</cp:lastModifiedBy>
  <cp:revision>43</cp:revision>
  <dcterms:created xsi:type="dcterms:W3CDTF">2019-09-23T19:21:15Z</dcterms:created>
  <dcterms:modified xsi:type="dcterms:W3CDTF">2019-12-12T10:25:40Z</dcterms:modified>
  <cp:version>1000.0000.01</cp:version>
</cp:coreProperties>
</file>

<file path=docProps/thumbnail.jpeg>
</file>